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82" y="1210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20/08/2019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6.png"/><Relationship Id="rId3" Type="http://schemas.openxmlformats.org/officeDocument/2006/relationships/tags" Target="../tags/tag290.xml"/><Relationship Id="rId7" Type="http://schemas.openxmlformats.org/officeDocument/2006/relationships/image" Target="../media/image226.png"/><Relationship Id="rId12" Type="http://schemas.openxmlformats.org/officeDocument/2006/relationships/image" Target="../media/image25.png"/><Relationship Id="rId2" Type="http://schemas.openxmlformats.org/officeDocument/2006/relationships/tags" Target="../tags/tag289.xml"/><Relationship Id="rId1" Type="http://schemas.openxmlformats.org/officeDocument/2006/relationships/tags" Target="../tags/tag288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30.png"/><Relationship Id="rId5" Type="http://schemas.openxmlformats.org/officeDocument/2006/relationships/tags" Target="../tags/tag292.xml"/><Relationship Id="rId10" Type="http://schemas.openxmlformats.org/officeDocument/2006/relationships/image" Target="../media/image229.png"/><Relationship Id="rId4" Type="http://schemas.openxmlformats.org/officeDocument/2006/relationships/tags" Target="../tags/tag291.xml"/><Relationship Id="rId9" Type="http://schemas.openxmlformats.org/officeDocument/2006/relationships/image" Target="../media/image2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g"/><Relationship Id="rId13" Type="http://schemas.openxmlformats.org/officeDocument/2006/relationships/image" Target="../media/image238.jpg"/><Relationship Id="rId3" Type="http://schemas.openxmlformats.org/officeDocument/2006/relationships/tags" Target="../tags/tag295.xml"/><Relationship Id="rId7" Type="http://schemas.openxmlformats.org/officeDocument/2006/relationships/image" Target="../media/image232.jpg"/><Relationship Id="rId12" Type="http://schemas.openxmlformats.org/officeDocument/2006/relationships/image" Target="../media/image237.jpg"/><Relationship Id="rId17" Type="http://schemas.openxmlformats.org/officeDocument/2006/relationships/image" Target="../media/image242.png"/><Relationship Id="rId2" Type="http://schemas.openxmlformats.org/officeDocument/2006/relationships/tags" Target="../tags/tag294.xml"/><Relationship Id="rId16" Type="http://schemas.openxmlformats.org/officeDocument/2006/relationships/image" Target="../media/image241.png"/><Relationship Id="rId1" Type="http://schemas.openxmlformats.org/officeDocument/2006/relationships/tags" Target="../tags/tag293.xml"/><Relationship Id="rId6" Type="http://schemas.openxmlformats.org/officeDocument/2006/relationships/image" Target="../media/image231.jpg"/><Relationship Id="rId11" Type="http://schemas.openxmlformats.org/officeDocument/2006/relationships/image" Target="../media/image236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0.png"/><Relationship Id="rId10" Type="http://schemas.openxmlformats.org/officeDocument/2006/relationships/image" Target="../media/image235.jpg"/><Relationship Id="rId4" Type="http://schemas.openxmlformats.org/officeDocument/2006/relationships/tags" Target="../tags/tag296.xml"/><Relationship Id="rId9" Type="http://schemas.openxmlformats.org/officeDocument/2006/relationships/image" Target="../media/image234.jpg"/><Relationship Id="rId14" Type="http://schemas.openxmlformats.org/officeDocument/2006/relationships/image" Target="../media/image2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04.xml"/><Relationship Id="rId13" Type="http://schemas.openxmlformats.org/officeDocument/2006/relationships/image" Target="../media/image235.jpg"/><Relationship Id="rId3" Type="http://schemas.openxmlformats.org/officeDocument/2006/relationships/tags" Target="../tags/tag299.xml"/><Relationship Id="rId7" Type="http://schemas.openxmlformats.org/officeDocument/2006/relationships/tags" Target="../tags/tag303.xml"/><Relationship Id="rId12" Type="http://schemas.openxmlformats.org/officeDocument/2006/relationships/image" Target="../media/image233.jpg"/><Relationship Id="rId17" Type="http://schemas.openxmlformats.org/officeDocument/2006/relationships/image" Target="../media/image246.png"/><Relationship Id="rId2" Type="http://schemas.openxmlformats.org/officeDocument/2006/relationships/tags" Target="../tags/tag298.xml"/><Relationship Id="rId16" Type="http://schemas.openxmlformats.org/officeDocument/2006/relationships/image" Target="../media/image245.png"/><Relationship Id="rId1" Type="http://schemas.openxmlformats.org/officeDocument/2006/relationships/tags" Target="../tags/tag297.xml"/><Relationship Id="rId6" Type="http://schemas.openxmlformats.org/officeDocument/2006/relationships/tags" Target="../tags/tag302.xml"/><Relationship Id="rId11" Type="http://schemas.openxmlformats.org/officeDocument/2006/relationships/image" Target="../media/image244.jpg"/><Relationship Id="rId5" Type="http://schemas.openxmlformats.org/officeDocument/2006/relationships/tags" Target="../tags/tag301.xml"/><Relationship Id="rId15" Type="http://schemas.openxmlformats.org/officeDocument/2006/relationships/image" Target="../media/image240.png"/><Relationship Id="rId10" Type="http://schemas.openxmlformats.org/officeDocument/2006/relationships/image" Target="../media/image243.jpg"/><Relationship Id="rId4" Type="http://schemas.openxmlformats.org/officeDocument/2006/relationships/tags" Target="../tags/tag30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9.png"/><Relationship Id="rId3" Type="http://schemas.openxmlformats.org/officeDocument/2006/relationships/tags" Target="../tags/tag307.xml"/><Relationship Id="rId7" Type="http://schemas.openxmlformats.org/officeDocument/2006/relationships/tags" Target="../tags/tag311.xml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" Type="http://schemas.openxmlformats.org/officeDocument/2006/relationships/tags" Target="../tags/tag306.xml"/><Relationship Id="rId16" Type="http://schemas.openxmlformats.org/officeDocument/2006/relationships/image" Target="../media/image252.png"/><Relationship Id="rId1" Type="http://schemas.openxmlformats.org/officeDocument/2006/relationships/tags" Target="../tags/tag305.xml"/><Relationship Id="rId6" Type="http://schemas.openxmlformats.org/officeDocument/2006/relationships/tags" Target="../tags/tag310.xml"/><Relationship Id="rId11" Type="http://schemas.openxmlformats.org/officeDocument/2006/relationships/image" Target="../media/image247.png"/><Relationship Id="rId5" Type="http://schemas.openxmlformats.org/officeDocument/2006/relationships/tags" Target="../tags/tag309.xml"/><Relationship Id="rId15" Type="http://schemas.openxmlformats.org/officeDocument/2006/relationships/image" Target="../media/image251.png"/><Relationship Id="rId10" Type="http://schemas.openxmlformats.org/officeDocument/2006/relationships/image" Target="../media/image240.png"/><Relationship Id="rId4" Type="http://schemas.openxmlformats.org/officeDocument/2006/relationships/tags" Target="../tags/tag308.xml"/><Relationship Id="rId9" Type="http://schemas.openxmlformats.org/officeDocument/2006/relationships/image" Target="../media/image239.png"/><Relationship Id="rId14" Type="http://schemas.openxmlformats.org/officeDocument/2006/relationships/image" Target="../media/image25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24.xml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9" Type="http://schemas.openxmlformats.org/officeDocument/2006/relationships/image" Target="../media/image275.png"/><Relationship Id="rId21" Type="http://schemas.openxmlformats.org/officeDocument/2006/relationships/image" Target="../media/image257.png"/><Relationship Id="rId34" Type="http://schemas.openxmlformats.org/officeDocument/2006/relationships/image" Target="../media/image270.png"/><Relationship Id="rId42" Type="http://schemas.openxmlformats.org/officeDocument/2006/relationships/image" Target="../media/image278.png"/><Relationship Id="rId7" Type="http://schemas.openxmlformats.org/officeDocument/2006/relationships/tags" Target="../tags/tag318.xml"/><Relationship Id="rId2" Type="http://schemas.openxmlformats.org/officeDocument/2006/relationships/tags" Target="../tags/tag313.xml"/><Relationship Id="rId16" Type="http://schemas.openxmlformats.org/officeDocument/2006/relationships/tags" Target="../tags/tag327.xml"/><Relationship Id="rId20" Type="http://schemas.openxmlformats.org/officeDocument/2006/relationships/image" Target="../media/image256.png"/><Relationship Id="rId29" Type="http://schemas.openxmlformats.org/officeDocument/2006/relationships/image" Target="../media/image265.png"/><Relationship Id="rId41" Type="http://schemas.openxmlformats.org/officeDocument/2006/relationships/image" Target="../media/image277.png"/><Relationship Id="rId1" Type="http://schemas.openxmlformats.org/officeDocument/2006/relationships/tags" Target="../tags/tag312.xml"/><Relationship Id="rId6" Type="http://schemas.openxmlformats.org/officeDocument/2006/relationships/tags" Target="../tags/tag317.xml"/><Relationship Id="rId11" Type="http://schemas.openxmlformats.org/officeDocument/2006/relationships/tags" Target="../tags/tag322.xml"/><Relationship Id="rId24" Type="http://schemas.openxmlformats.org/officeDocument/2006/relationships/image" Target="../media/image260.png"/><Relationship Id="rId32" Type="http://schemas.openxmlformats.org/officeDocument/2006/relationships/image" Target="../media/image268.png"/><Relationship Id="rId37" Type="http://schemas.openxmlformats.org/officeDocument/2006/relationships/image" Target="../media/image273.png"/><Relationship Id="rId40" Type="http://schemas.openxmlformats.org/officeDocument/2006/relationships/image" Target="../media/image276.png"/><Relationship Id="rId5" Type="http://schemas.openxmlformats.org/officeDocument/2006/relationships/tags" Target="../tags/tag316.xml"/><Relationship Id="rId15" Type="http://schemas.openxmlformats.org/officeDocument/2006/relationships/tags" Target="../tags/tag326.xml"/><Relationship Id="rId23" Type="http://schemas.openxmlformats.org/officeDocument/2006/relationships/image" Target="../media/image259.png"/><Relationship Id="rId28" Type="http://schemas.openxmlformats.org/officeDocument/2006/relationships/image" Target="../media/image264.png"/><Relationship Id="rId36" Type="http://schemas.openxmlformats.org/officeDocument/2006/relationships/image" Target="../media/image272.png"/><Relationship Id="rId10" Type="http://schemas.openxmlformats.org/officeDocument/2006/relationships/tags" Target="../tags/tag321.xml"/><Relationship Id="rId19" Type="http://schemas.openxmlformats.org/officeDocument/2006/relationships/image" Target="../media/image255.png"/><Relationship Id="rId31" Type="http://schemas.openxmlformats.org/officeDocument/2006/relationships/image" Target="../media/image267.png"/><Relationship Id="rId4" Type="http://schemas.openxmlformats.org/officeDocument/2006/relationships/tags" Target="../tags/tag315.xml"/><Relationship Id="rId9" Type="http://schemas.openxmlformats.org/officeDocument/2006/relationships/tags" Target="../tags/tag320.xml"/><Relationship Id="rId14" Type="http://schemas.openxmlformats.org/officeDocument/2006/relationships/tags" Target="../tags/tag325.xml"/><Relationship Id="rId22" Type="http://schemas.openxmlformats.org/officeDocument/2006/relationships/image" Target="../media/image258.png"/><Relationship Id="rId27" Type="http://schemas.openxmlformats.org/officeDocument/2006/relationships/image" Target="../media/image263.png"/><Relationship Id="rId30" Type="http://schemas.openxmlformats.org/officeDocument/2006/relationships/image" Target="../media/image266.png"/><Relationship Id="rId35" Type="http://schemas.openxmlformats.org/officeDocument/2006/relationships/image" Target="../media/image271.png"/><Relationship Id="rId43" Type="http://schemas.openxmlformats.org/officeDocument/2006/relationships/image" Target="../media/image279.png"/><Relationship Id="rId8" Type="http://schemas.openxmlformats.org/officeDocument/2006/relationships/tags" Target="../tags/tag319.xml"/><Relationship Id="rId3" Type="http://schemas.openxmlformats.org/officeDocument/2006/relationships/tags" Target="../tags/tag314.xml"/><Relationship Id="rId12" Type="http://schemas.openxmlformats.org/officeDocument/2006/relationships/tags" Target="../tags/tag32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1.png"/><Relationship Id="rId33" Type="http://schemas.openxmlformats.org/officeDocument/2006/relationships/image" Target="../media/image269.png"/><Relationship Id="rId38" Type="http://schemas.openxmlformats.org/officeDocument/2006/relationships/image" Target="../media/image27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3.png"/><Relationship Id="rId18" Type="http://schemas.openxmlformats.org/officeDocument/2006/relationships/image" Target="../media/image254.png"/><Relationship Id="rId26" Type="http://schemas.openxmlformats.org/officeDocument/2006/relationships/image" Target="../media/image262.png"/><Relationship Id="rId3" Type="http://schemas.openxmlformats.org/officeDocument/2006/relationships/tags" Target="../tags/tag330.xml"/><Relationship Id="rId21" Type="http://schemas.openxmlformats.org/officeDocument/2006/relationships/image" Target="../media/image257.png"/><Relationship Id="rId34" Type="http://schemas.openxmlformats.org/officeDocument/2006/relationships/image" Target="../media/image294.png"/><Relationship Id="rId7" Type="http://schemas.openxmlformats.org/officeDocument/2006/relationships/tags" Target="../tags/tag334.xml"/><Relationship Id="rId12" Type="http://schemas.openxmlformats.org/officeDocument/2006/relationships/image" Target="../media/image282.png"/><Relationship Id="rId17" Type="http://schemas.openxmlformats.org/officeDocument/2006/relationships/image" Target="../media/image286.png"/><Relationship Id="rId25" Type="http://schemas.openxmlformats.org/officeDocument/2006/relationships/image" Target="../media/image261.png"/><Relationship Id="rId33" Type="http://schemas.openxmlformats.org/officeDocument/2006/relationships/image" Target="../media/image293.png"/><Relationship Id="rId2" Type="http://schemas.openxmlformats.org/officeDocument/2006/relationships/tags" Target="../tags/tag329.xml"/><Relationship Id="rId16" Type="http://schemas.openxmlformats.org/officeDocument/2006/relationships/image" Target="../media/image285.png"/><Relationship Id="rId20" Type="http://schemas.openxmlformats.org/officeDocument/2006/relationships/image" Target="../media/image256.png"/><Relationship Id="rId29" Type="http://schemas.openxmlformats.org/officeDocument/2006/relationships/image" Target="../media/image289.png"/><Relationship Id="rId1" Type="http://schemas.openxmlformats.org/officeDocument/2006/relationships/tags" Target="../tags/tag328.xml"/><Relationship Id="rId6" Type="http://schemas.openxmlformats.org/officeDocument/2006/relationships/tags" Target="../tags/tag333.xml"/><Relationship Id="rId11" Type="http://schemas.openxmlformats.org/officeDocument/2006/relationships/image" Target="../media/image281.png"/><Relationship Id="rId24" Type="http://schemas.openxmlformats.org/officeDocument/2006/relationships/image" Target="../media/image260.png"/><Relationship Id="rId32" Type="http://schemas.openxmlformats.org/officeDocument/2006/relationships/image" Target="../media/image292.png"/><Relationship Id="rId5" Type="http://schemas.openxmlformats.org/officeDocument/2006/relationships/tags" Target="../tags/tag332.xml"/><Relationship Id="rId15" Type="http://schemas.openxmlformats.org/officeDocument/2006/relationships/image" Target="../media/image154.png"/><Relationship Id="rId23" Type="http://schemas.openxmlformats.org/officeDocument/2006/relationships/image" Target="../media/image259.png"/><Relationship Id="rId28" Type="http://schemas.openxmlformats.org/officeDocument/2006/relationships/image" Target="../media/image288.png"/><Relationship Id="rId10" Type="http://schemas.openxmlformats.org/officeDocument/2006/relationships/image" Target="../media/image280.png"/><Relationship Id="rId19" Type="http://schemas.openxmlformats.org/officeDocument/2006/relationships/image" Target="../media/image255.png"/><Relationship Id="rId31" Type="http://schemas.openxmlformats.org/officeDocument/2006/relationships/image" Target="../media/image291.png"/><Relationship Id="rId4" Type="http://schemas.openxmlformats.org/officeDocument/2006/relationships/tags" Target="../tags/tag331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4.png"/><Relationship Id="rId22" Type="http://schemas.openxmlformats.org/officeDocument/2006/relationships/image" Target="../media/image258.png"/><Relationship Id="rId27" Type="http://schemas.openxmlformats.org/officeDocument/2006/relationships/image" Target="../media/image287.png"/><Relationship Id="rId30" Type="http://schemas.openxmlformats.org/officeDocument/2006/relationships/image" Target="../media/image290.png"/><Relationship Id="rId35" Type="http://schemas.openxmlformats.org/officeDocument/2006/relationships/image" Target="../media/image295.png"/><Relationship Id="rId8" Type="http://schemas.openxmlformats.org/officeDocument/2006/relationships/tags" Target="../tags/tag33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jpg"/><Relationship Id="rId13" Type="http://schemas.openxmlformats.org/officeDocument/2006/relationships/image" Target="../media/image307.jpg"/><Relationship Id="rId18" Type="http://schemas.openxmlformats.org/officeDocument/2006/relationships/image" Target="../media/image312.jpg"/><Relationship Id="rId3" Type="http://schemas.openxmlformats.org/officeDocument/2006/relationships/image" Target="../media/image297.jpg"/><Relationship Id="rId21" Type="http://schemas.openxmlformats.org/officeDocument/2006/relationships/image" Target="../media/image315.jpg"/><Relationship Id="rId7" Type="http://schemas.openxmlformats.org/officeDocument/2006/relationships/image" Target="../media/image301.jpg"/><Relationship Id="rId12" Type="http://schemas.openxmlformats.org/officeDocument/2006/relationships/image" Target="../media/image306.jpg"/><Relationship Id="rId17" Type="http://schemas.openxmlformats.org/officeDocument/2006/relationships/image" Target="../media/image311.jpg"/><Relationship Id="rId2" Type="http://schemas.openxmlformats.org/officeDocument/2006/relationships/image" Target="../media/image296.jpg"/><Relationship Id="rId16" Type="http://schemas.openxmlformats.org/officeDocument/2006/relationships/image" Target="../media/image310.jpg"/><Relationship Id="rId20" Type="http://schemas.openxmlformats.org/officeDocument/2006/relationships/image" Target="../media/image3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jpg"/><Relationship Id="rId11" Type="http://schemas.openxmlformats.org/officeDocument/2006/relationships/image" Target="../media/image305.jpg"/><Relationship Id="rId5" Type="http://schemas.openxmlformats.org/officeDocument/2006/relationships/image" Target="../media/image299.jpg"/><Relationship Id="rId15" Type="http://schemas.openxmlformats.org/officeDocument/2006/relationships/image" Target="../media/image309.jpg"/><Relationship Id="rId10" Type="http://schemas.openxmlformats.org/officeDocument/2006/relationships/image" Target="../media/image304.jpg"/><Relationship Id="rId19" Type="http://schemas.openxmlformats.org/officeDocument/2006/relationships/image" Target="../media/image313.jpg"/><Relationship Id="rId4" Type="http://schemas.openxmlformats.org/officeDocument/2006/relationships/image" Target="../media/image298.jpg"/><Relationship Id="rId9" Type="http://schemas.openxmlformats.org/officeDocument/2006/relationships/image" Target="../media/image303.jpg"/><Relationship Id="rId14" Type="http://schemas.openxmlformats.org/officeDocument/2006/relationships/image" Target="../media/image30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358100EC-B7B4-497F-9856-83C7D1A7CE6E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Methods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2D7E677-5326-4021-9A33-1B477A5BC4F6}"/>
              </a:ext>
            </a:extLst>
          </p:cNvPr>
          <p:cNvGrpSpPr/>
          <p:nvPr/>
        </p:nvGrpSpPr>
        <p:grpSpPr>
          <a:xfrm>
            <a:off x="-1118317" y="622058"/>
            <a:ext cx="12797824" cy="6169267"/>
            <a:chOff x="-274255" y="1058065"/>
            <a:chExt cx="12797824" cy="61692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8A5159-993C-407A-9622-7F0C43BA6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07014" y="1286666"/>
              <a:ext cx="2301184" cy="51874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66FA703-E2DC-4D1D-AA0A-88F3774669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68" t="16051" r="36108" b="14066"/>
            <a:stretch/>
          </p:blipFill>
          <p:spPr>
            <a:xfrm>
              <a:off x="9528800" y="1058065"/>
              <a:ext cx="2827324" cy="5495135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FAE24D0-49BB-4891-9909-DE536DA40E64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355" y="6858000"/>
              <a:ext cx="3162214" cy="369332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05B5F4-A00C-44AA-9F4C-C13C623D61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9278" y="6858000"/>
              <a:ext cx="2496655" cy="366208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05E31548-5DDD-4D50-BA4B-AC4AEA21829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312" y="3052552"/>
              <a:ext cx="1407252" cy="376448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11A2099E-9CA8-4E32-AE58-E0BB540BF84F}"/>
                </a:ext>
              </a:extLst>
            </p:cNvPr>
            <p:cNvCxnSpPr/>
            <p:nvPr/>
          </p:nvCxnSpPr>
          <p:spPr>
            <a:xfrm>
              <a:off x="4009292" y="3841750"/>
              <a:ext cx="18000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2540069A-240E-48E5-9E1A-0DC721B5D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938" y="4185197"/>
              <a:ext cx="180000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7F9EE7E1-4A91-4413-850B-0F056A914C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74255" y="2887686"/>
              <a:ext cx="3738280" cy="1985422"/>
              <a:chOff x="5986400" y="3192708"/>
              <a:chExt cx="1926455" cy="1023151"/>
            </a:xfrm>
          </p:grpSpPr>
          <p:sp>
            <p:nvSpPr>
              <p:cNvPr id="23" name="Rechteck: abgerundete Ecken 22">
                <a:extLst>
                  <a:ext uri="{FF2B5EF4-FFF2-40B4-BE49-F238E27FC236}">
                    <a16:creationId xmlns:a16="http://schemas.microsoft.com/office/drawing/2014/main" id="{7BDDCD5F-297E-4740-9675-BE3187C1EF27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1DFFD8A7-42E3-48D8-B0E9-2B8D826AE3F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25" name="Grafik 24">
                <a:extLst>
                  <a:ext uri="{FF2B5EF4-FFF2-40B4-BE49-F238E27FC236}">
                    <a16:creationId xmlns:a16="http://schemas.microsoft.com/office/drawing/2014/main" id="{D2A058DF-E57C-49AA-B88F-3BEC9C93F3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344,9568"/>
  <p:tag name="LATEXADDIN" val="\documentclass{article}&#10;\usepackage{amsmath}&#10;\usepackage{bm}&#10;\usepackage{color}&#10;\pagestyle{empty}&#10;\begin{document}&#10;%\color{white}&#10;YARP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5099</TotalTime>
  <Words>49</Words>
  <Application>Microsoft Office PowerPoint</Application>
  <PresentationFormat>Breitbild</PresentationFormat>
  <Paragraphs>24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216</cp:revision>
  <dcterms:created xsi:type="dcterms:W3CDTF">2019-05-10T06:39:09Z</dcterms:created>
  <dcterms:modified xsi:type="dcterms:W3CDTF">2019-08-20T13:32:11Z</dcterms:modified>
</cp:coreProperties>
</file>